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8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2963C-6377-4684-B4C3-D4A1612AC7E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695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40004-B9FA-4B81-90F9-25814E6CB5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3443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7FDF9-0418-4AFB-9160-43DEAED63E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6356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5304E5A-0146-4F89-860C-3529C8720A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4217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9F4B82F-4EBC-4BE4-B7BD-39ABB13B70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114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C243B-C6A7-4386-8AD6-0D59390ACC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346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E9899-9283-4D5C-B989-26C08377EC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312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374B0-9C90-4A1C-8D87-91C12A9AA8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362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F79CA-BAA2-4BAF-B501-4548399434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601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54304-54B7-49AC-BE48-DB11518D72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170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F392-E595-4D66-BE8F-26BFCBAC04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462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6A1A0-6A3D-4331-85BD-07F3E57E18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527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7B345-CEC2-4467-87EC-8FBA0287F6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2094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F348BA7-393B-462C-9DC2-FAFF9A79568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>
            <p:ph type="ctr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536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638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0"/>
            <a:ext cx="58674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741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0"/>
            <a:ext cx="535146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843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946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43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9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82900"/>
            <a:ext cx="4953000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0" y="2247900"/>
            <a:ext cx="56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b="1">
                <a:solidFill>
                  <a:srgbClr val="000000"/>
                </a:solidFill>
                <a:cs typeface="Times New Roman" panose="02020603050405020304" pitchFamily="18" charset="0"/>
              </a:rPr>
              <a:t>      </a:t>
            </a:r>
            <a:endParaRPr lang="ru-RU" altLang="ru-RU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4862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150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334000" cy="5278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1371600"/>
            <a:ext cx="41608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253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37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355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30725" cy="6477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28800"/>
            <a:ext cx="4800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graphicFrame>
        <p:nvGraphicFramePr>
          <p:cNvPr id="24584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-1905000" y="-381000"/>
          <a:ext cx="5334000" cy="399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Image" r:id="rId3" imgW="5769149" imgH="4320508" progId="Photoshop.Image.5">
                  <p:embed/>
                </p:oleObj>
              </mc:Choice>
              <mc:Fallback>
                <p:oleObj name="Image" r:id="rId3" imgW="5769149" imgH="4320508" progId="Photoshop.Image.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905000" y="-381000"/>
                        <a:ext cx="5334000" cy="399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3200"/>
            <a:ext cx="5334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457200"/>
            <a:ext cx="4600575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3425"/>
            <a:ext cx="46482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altLang="ru-RU" b="1" i="1"/>
              <a:t>     </a:t>
            </a:r>
            <a:r>
              <a:rPr lang="ru-RU" altLang="ru-RU" b="1" i="1"/>
              <a:t> </a:t>
            </a:r>
            <a:r>
              <a:rPr lang="en-US" altLang="ru-RU" b="1" i="1"/>
              <a:t>    </a:t>
            </a:r>
            <a:r>
              <a:rPr lang="ru-RU" altLang="ru-RU" sz="4000" b="1" i="1">
                <a:solidFill>
                  <a:srgbClr val="FF3300"/>
                </a:solidFill>
              </a:rPr>
              <a:t>Василию </a:t>
            </a:r>
            <a:r>
              <a:rPr lang="en-US" altLang="ru-RU" sz="4000" b="1" i="1">
                <a:solidFill>
                  <a:srgbClr val="FF3300"/>
                </a:solidFill>
              </a:rPr>
              <a:t> </a:t>
            </a:r>
            <a:r>
              <a:rPr lang="ru-RU" altLang="ru-RU" sz="4000" b="1" i="1">
                <a:solidFill>
                  <a:srgbClr val="FF3300"/>
                </a:solidFill>
              </a:rPr>
              <a:t>Макаровичу</a:t>
            </a:r>
          </a:p>
          <a:p>
            <a:pPr>
              <a:buFontTx/>
              <a:buNone/>
            </a:pPr>
            <a:r>
              <a:rPr lang="en-US" altLang="ru-RU" sz="4000" b="1" i="1">
                <a:solidFill>
                  <a:srgbClr val="FF3300"/>
                </a:solidFill>
              </a:rPr>
              <a:t>                </a:t>
            </a:r>
            <a:r>
              <a:rPr lang="ru-RU" altLang="ru-RU" sz="4000" b="1" i="1">
                <a:solidFill>
                  <a:srgbClr val="FF3300"/>
                </a:solidFill>
              </a:rPr>
              <a:t>Чердинцеву</a:t>
            </a:r>
          </a:p>
          <a:p>
            <a:pPr>
              <a:buFontTx/>
              <a:buNone/>
            </a:pPr>
            <a:r>
              <a:rPr lang="en-US" altLang="ru-RU" sz="4000" b="1" i="1">
                <a:solidFill>
                  <a:srgbClr val="FF3300"/>
                </a:solidFill>
              </a:rPr>
              <a:t>        </a:t>
            </a:r>
            <a:r>
              <a:rPr lang="ru-RU" altLang="ru-RU" sz="4000" b="1" i="1">
                <a:solidFill>
                  <a:srgbClr val="FF3300"/>
                </a:solidFill>
              </a:rPr>
              <a:t>   </a:t>
            </a:r>
            <a:r>
              <a:rPr lang="en-US" altLang="ru-RU" sz="4000" b="1" i="1">
                <a:solidFill>
                  <a:srgbClr val="FF3300"/>
                </a:solidFill>
              </a:rPr>
              <a:t>   </a:t>
            </a:r>
            <a:r>
              <a:rPr lang="ru-RU" altLang="ru-RU" sz="4000" b="1" i="1">
                <a:solidFill>
                  <a:srgbClr val="FF3300"/>
                </a:solidFill>
              </a:rPr>
              <a:t>посвящается</a:t>
            </a:r>
          </a:p>
          <a:p>
            <a:pPr>
              <a:buFontTx/>
              <a:buNone/>
            </a:pPr>
            <a:r>
              <a:rPr lang="ru-RU" altLang="ru-RU" sz="4000" b="1" i="1">
                <a:solidFill>
                  <a:srgbClr val="FF3300"/>
                </a:solidFill>
              </a:rPr>
              <a:t>    Звездная эстафета 2007</a:t>
            </a:r>
            <a:r>
              <a:rPr lang="ru-RU" altLang="ru-RU" sz="4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662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0"/>
            <a:ext cx="6821488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5400" y="-3810000"/>
            <a:ext cx="19354800" cy="144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3810000"/>
            <a:ext cx="16535400" cy="1236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914400"/>
            <a:ext cx="7467600" cy="861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9829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815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62800" y="-838200"/>
            <a:ext cx="16306800" cy="1087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5600"/>
            <a:ext cx="9347200" cy="140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9400" y="-5619750"/>
            <a:ext cx="30022800" cy="180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457200" y="5715000"/>
            <a:ext cx="6400800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Сакмарская средняя школа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200" y="-6324600"/>
            <a:ext cx="32918400" cy="2194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10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922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3124200" y="5867400"/>
            <a:ext cx="2971800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Дом героя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024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52600"/>
            <a:ext cx="9372600" cy="8915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1295400" y="5029200"/>
            <a:ext cx="69342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4 октября 1986 года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     установлен  бронзовый бюст 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дважды Герою 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Социалистического Труда 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Василию Макаровичу </a:t>
            </a:r>
          </a:p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Чердинцеву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229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331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0"/>
            <a:ext cx="516096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434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0"/>
            <a:ext cx="536892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</TotalTime>
  <Words>32</Words>
  <Application>Microsoft Office PowerPoint</Application>
  <PresentationFormat>Экран (4:3)</PresentationFormat>
  <Paragraphs>13</Paragraphs>
  <Slides>31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Times New Roman</vt:lpstr>
      <vt:lpstr>Оформление по умолчанию</vt:lpstr>
      <vt:lpstr>Adobe Photoshop 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</cp:revision>
  <cp:lastPrinted>1601-01-01T00:00:00Z</cp:lastPrinted>
  <dcterms:created xsi:type="dcterms:W3CDTF">1601-01-01T00:00:00Z</dcterms:created>
  <dcterms:modified xsi:type="dcterms:W3CDTF">2019-03-11T13:02:26Z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