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95" r:id="rId3"/>
    <p:sldId id="311" r:id="rId4"/>
    <p:sldId id="320" r:id="rId5"/>
    <p:sldId id="310" r:id="rId6"/>
    <p:sldId id="297" r:id="rId7"/>
    <p:sldId id="266" r:id="rId8"/>
    <p:sldId id="313" r:id="rId9"/>
    <p:sldId id="314" r:id="rId10"/>
    <p:sldId id="316" r:id="rId11"/>
    <p:sldId id="317" r:id="rId12"/>
    <p:sldId id="268" r:id="rId13"/>
    <p:sldId id="269" r:id="rId14"/>
    <p:sldId id="270" r:id="rId15"/>
    <p:sldId id="271" r:id="rId16"/>
    <p:sldId id="272" r:id="rId17"/>
    <p:sldId id="312" r:id="rId18"/>
    <p:sldId id="273" r:id="rId19"/>
    <p:sldId id="280" r:id="rId20"/>
    <p:sldId id="299" r:id="rId21"/>
    <p:sldId id="277" r:id="rId22"/>
    <p:sldId id="302" r:id="rId23"/>
    <p:sldId id="300" r:id="rId24"/>
    <p:sldId id="304" r:id="rId25"/>
    <p:sldId id="284" r:id="rId26"/>
    <p:sldId id="288" r:id="rId27"/>
    <p:sldId id="289" r:id="rId28"/>
    <p:sldId id="291" r:id="rId29"/>
    <p:sldId id="309" r:id="rId30"/>
    <p:sldId id="292" r:id="rId31"/>
    <p:sldId id="318" r:id="rId32"/>
    <p:sldId id="319" r:id="rId33"/>
    <p:sldId id="321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1E"/>
    <a:srgbClr val="002E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86738" autoAdjust="0"/>
  </p:normalViewPr>
  <p:slideViewPr>
    <p:cSldViewPr>
      <p:cViewPr>
        <p:scale>
          <a:sx n="75" d="100"/>
          <a:sy n="75" d="100"/>
        </p:scale>
        <p:origin x="-99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8202A-CE95-4BC5-97DF-4F27683827B5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9132-72D3-42DB-B65B-C58320354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9132-72D3-42DB-B65B-C5832035473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9132-72D3-42DB-B65B-C58320354735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9132-72D3-42DB-B65B-C58320354735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185738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br>
              <a:rPr lang="ru-RU" sz="20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«СТРУКОВСКАЯ СРЕДНЯЯ ОБЩЕОБРАЗОВАТЕЛЬНАЯ ШКОЛА ОРЕНБУРГСКОГО РАЙОНА»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745" y="3500755"/>
            <a:ext cx="8497570" cy="256730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«СТРУКОВСКИЙ ПАРК</a:t>
            </a:r>
            <a:r>
              <a:rPr lang="ru-RU" b="1" dirty="0" smtClean="0">
                <a:solidFill>
                  <a:srgbClr val="00481E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территории парка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разрешается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686040" cy="3951288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проведение экскурсий;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просветительская деятельность</a:t>
            </a:r>
          </a:p>
          <a:p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запрещается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3428992" y="2174875"/>
            <a:ext cx="5257809" cy="3951288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убка деревьев;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енокошение;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аготовка древесины, живицы;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ничтожение и нарушение растительного покрова;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деятельность, влекущая за собой нарушение почвенного покрова и геологических обнажений;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аспашка и перепахивание земли под побочное пользование;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ывоз предметов, имеющих историко-культурную ценность;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рганизация спортивно-массовых и зрелищных мероприятий.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20002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Струковский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парк» – это реальная возможность спасти   ценные  для нашей местности деревья -лиственницы Сукачёва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1079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User\Desktop\струковский парк\фото для проекта\IMG_3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4" y="2571744"/>
            <a:ext cx="4095778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Юристы изучили: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43050"/>
            <a:ext cx="4040188" cy="448311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Конвенцию о правах ребёнка от 20.11.1989 г.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Конституцию Р.Ф. с поправками 2020 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 «Об образовании» 10.07. 1992 г.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об охране окружающей среды 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 на 08.12.2020 г.;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(Основной Закон) Оренбургской области с изменениями на 25.10. 2019 г.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72066" y="1535112"/>
            <a:ext cx="3614734" cy="21082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10667" y="3714752"/>
            <a:ext cx="307613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140098" cy="235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Изучив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сделали вывод</a:t>
            </a:r>
            <a:r>
              <a:rPr lang="ru-RU" dirty="0" smtClean="0">
                <a:solidFill>
                  <a:srgbClr val="00481E"/>
                </a:solidFill>
              </a:rPr>
              <a:t>: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1857364"/>
            <a:ext cx="4040188" cy="4268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окружающей среды,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лесокультурных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исторических памятников в России уделяется большое внимание. </a:t>
            </a:r>
            <a:endParaRPr lang="ru-RU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издаёт законы, правила, обязательные для всех граждан, направленные на охрану природы, защиту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лесокультурных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насаждений.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330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корреспондентов изучала периодическую печать, Интернет-ресурсы с целью узнать, как проблема охраны </a:t>
            </a:r>
            <a:r>
              <a:rPr lang="ru-RU" sz="24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лесокультурных</a:t>
            </a: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памятников решается в районе, области, стране.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2143116"/>
            <a:ext cx="4040188" cy="4286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работы группы корреспондентов стали материалы, из которых видно, что данная проблема очень актуальна  и школьники разных районов и областей реализуют проекты, направленные на охрану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лесокультурных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исторических памятников</a:t>
            </a:r>
            <a:r>
              <a:rPr lang="ru-RU" dirty="0" smtClean="0">
                <a:solidFill>
                  <a:srgbClr val="00481E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14554"/>
            <a:ext cx="32147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214818"/>
            <a:ext cx="3068660" cy="23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716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социологов работала с учащимися и преподавателями школы, жителями села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Струково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971792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 было опрошено 132 человека.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составлены анкеты, проведено анкетирование и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опрос местного населения.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214554"/>
            <a:ext cx="245270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3116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244" y="4126235"/>
            <a:ext cx="2667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758" y="4215136"/>
            <a:ext cx="266701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результаты анкетирования и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онлайн-опроса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выяснили</a:t>
            </a: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233045" y="2174875"/>
            <a:ext cx="3695700" cy="39516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большинство опрошенных  понимают  важность охраны 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лесокультурных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памятников для улучшения экологической обстановки в нашей стране, но не все готовы принять активное участие в защите памятников природы и высадке саженцев, ссылаясь на занятость.  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143116"/>
            <a:ext cx="3071834" cy="23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429132"/>
            <a:ext cx="3005932" cy="225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собственного варианта решения проблемы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28"/>
                <a:gridCol w="4514872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Обращение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 спонсорам с просьбой об оказании помощи в реализации проекта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 – декабрь 2020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макета информационной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таблички для установки в парке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 – ноябрь 2020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Посещение ГБУК «Оренбургская областная универсальная научная библиотека имени Н.К. Крупской» (краеведческий отдел)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 2020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Публикация статьи о ходе реализации проекта в районной газете «Сельские вести»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 2020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Защита проекта на районном конкурсе «Время выбрало нас»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 2021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Торжественная установка информационной таблички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 – май 2021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собственного варианта решения проблемы</a:t>
            </a:r>
            <a:r>
              <a:rPr lang="ru-RU" sz="36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7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42910" y="1528918"/>
          <a:ext cx="7929618" cy="534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330"/>
                <a:gridCol w="4481082"/>
                <a:gridCol w="2643206"/>
              </a:tblGrid>
              <a:tr h="597386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п\п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Название мероприятия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Сроки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0003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с директором школы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004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парк для подсчёта лиственниц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 2020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01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 главой МО «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Струковский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сельсовет»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016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Акция «Чистый парк»</a:t>
                      </a:r>
                      <a:endParaRPr lang="ru-RU" sz="20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00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Высадка саженцев на территории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Струковского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парка</a:t>
                      </a:r>
                      <a:endParaRPr lang="ru-RU" sz="20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505" y="428603"/>
            <a:ext cx="8329295" cy="107157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научным сотрудником Дирекции особо охраняемых природных территорий Оренбургской области -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Сергейчевой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Натальей Владимировной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643049"/>
            <a:ext cx="4040188" cy="531825"/>
          </a:xfrm>
        </p:spPr>
        <p:txBody>
          <a:bodyPr/>
          <a:lstStyle/>
          <a:p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 лиственницы!</a:t>
            </a:r>
          </a:p>
        </p:txBody>
      </p:sp>
      <p:pic>
        <p:nvPicPr>
          <p:cNvPr id="10" name="Содержимое 9" descr="C:\Users\User\Downloads\vlc_iABehTaSv1.pn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0166" y="3429000"/>
            <a:ext cx="285748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vlc_bQhukb5Nqk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264320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ownloads\vlc_ferfkTxijY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857760"/>
            <a:ext cx="300039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214554"/>
            <a:ext cx="3272847" cy="217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500570"/>
            <a:ext cx="328614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572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северо-западной окраине села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Струково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лесокультурный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природы -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  - остаток бывшего лесопарка. До революции этот парк принадлежал барину -  Д.А.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Холодковскому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купившему это село у помещика Струкова.  По инициативе Д.А.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Холодковского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крестьянами села и рабочими завода были посажены разные деревья, в том числе уникальные для нашей местности  лиственницы Сукачева. </a:t>
            </a:r>
          </a:p>
          <a:p>
            <a:endParaRPr lang="ru-RU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написали письма в разные инстанции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8329642" cy="457203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обращение в Министерство природных ресурсов, экологии и имущественных отношений;</a:t>
            </a: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обращение к начальнику архивного отдела Оренбургского района - А.С. Фролковой;</a:t>
            </a:r>
            <a:endParaRPr lang="ru-RU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3. обращение в Институт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степи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Уральского отделения Российской академии наук (ИС </a:t>
            </a:r>
            <a:r>
              <a:rPr lang="ru-RU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РАН);</a:t>
            </a: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обращение в Комитет по делам архивов Оренбургской области ГБУ ГАОО;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обращение к главе МО </a:t>
            </a:r>
            <a:r>
              <a:rPr lang="ru-RU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сельсовет;</a:t>
            </a: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Обращение к генеральному директору ООО «Дизайн – Проект» - </a:t>
            </a:r>
            <a:r>
              <a:rPr lang="ru-RU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Котовщикову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О.А.;</a:t>
            </a: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обращение к генеральному директору ЗАО «Птицефабрика «Оренбургская» – </a:t>
            </a:r>
            <a:r>
              <a:rPr lang="ru-RU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Сизову</a:t>
            </a:r>
            <a:r>
              <a:rPr lang="ru-RU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</a:t>
            </a:r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парк</a:t>
            </a:r>
            <a:r>
              <a:rPr lang="ru-RU" sz="36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33045" y="1600200"/>
            <a:ext cx="4262755" cy="4526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организовать акцию «Чистый парк» по очистке парка от мусора.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Откликнулось 37 односельчан. Глава МО «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сельсовет» </a:t>
            </a:r>
            <a:r>
              <a:rPr lang="ru-RU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И.П. помог в вывозе мусора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8" name="Содержимое 7" descr="C:\Users\cab\Desktop\2021-01-14_09-40-17.png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2" t="2148" r="1282"/>
          <a:stretch>
            <a:fillRect/>
          </a:stretch>
        </p:blipFill>
        <p:spPr bwMode="auto">
          <a:xfrm>
            <a:off x="4900295" y="1600238"/>
            <a:ext cx="4038600" cy="439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парк»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3363417" cy="228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608" y="3986216"/>
            <a:ext cx="3344764" cy="237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3257573" cy="24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736"/>
            <a:ext cx="2143140" cy="239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саженцев на территории парка</a:t>
            </a:r>
            <a:r>
              <a:rPr lang="ru-RU" sz="40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9225" y="1600200"/>
            <a:ext cx="4208145" cy="4526280"/>
          </a:xfrm>
        </p:spPr>
        <p:txBody>
          <a:bodyPr>
            <a:normAutofit fontScale="875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Саженцы благородных пород деревьев: пихты сибирской, дуба </a:t>
            </a:r>
            <a:r>
              <a:rPr lang="ru-RU" sz="24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черемчатого</a:t>
            </a:r>
            <a:r>
              <a:rPr lang="ru-RU" sz="24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липа  мелколистной, клена канадского, каштана конского, лиственницы -  были подарены  нам Центром детского творчества города Оренбурга,  принявшим  участие в программе по восстановлению лесов «Родной лес» и одержавшим победу  в конкурсе.</a:t>
            </a:r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5" name="Содержимое 5" descr="C:\Users\cab\Desktop\2021-01-14_09-48-41.pn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69" y="1470011"/>
            <a:ext cx="3786213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715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саженцев на территории </a:t>
            </a:r>
            <a:r>
              <a:rPr lang="ru-RU" sz="36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Струковского</a:t>
            </a:r>
            <a:r>
              <a:rPr lang="ru-RU" sz="36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парка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428737"/>
            <a:ext cx="3238521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32331"/>
            <a:ext cx="3214710" cy="23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3" y="3875488"/>
            <a:ext cx="3309961" cy="248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29066"/>
            <a:ext cx="3331147" cy="244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 текст  информационного стенда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  <a:endParaRPr lang="ru-RU" sz="1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1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Лесокультурный</a:t>
            </a:r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природы – </a:t>
            </a:r>
            <a:r>
              <a:rPr lang="ru-RU" sz="111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парк. (пл.  - 8, 6 га)</a:t>
            </a:r>
          </a:p>
          <a:p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заложен более 100  лет назад по инициативе  барина  -  Дмитрия Аполлоновича </a:t>
            </a:r>
            <a:r>
              <a:rPr lang="ru-RU" sz="111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Холодковского</a:t>
            </a:r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владельца кирпичного завода в г.Оренбурге.</a:t>
            </a:r>
          </a:p>
          <a:p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 ценные деревья -  лиственницы Сукачева. Возраст – более 100 лет.</a:t>
            </a:r>
          </a:p>
          <a:p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посажено – 200 штук. Сохранилось – 110 деревьев.</a:t>
            </a:r>
          </a:p>
          <a:p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парке имеются в Зелёной книге Оренбуржья.</a:t>
            </a:r>
          </a:p>
          <a:p>
            <a:r>
              <a:rPr lang="ru-RU" sz="111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уникальные деревья в нашем селе!</a:t>
            </a:r>
            <a:endParaRPr lang="ru-RU" sz="1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105"/>
            <a:ext cx="8229600" cy="12954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«Милый сердцу край родной!»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1500174"/>
            <a:ext cx="4040188" cy="17113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751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345" y="4143062"/>
            <a:ext cx="3275302" cy="245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C:\Users\User\Desktop\струковский парк\фото для проекта\IMG_37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143380"/>
            <a:ext cx="3357586" cy="2518189"/>
          </a:xfrm>
          <a:prstGeom prst="rect">
            <a:avLst/>
          </a:prstGeom>
          <a:noFill/>
        </p:spPr>
      </p:pic>
      <p:pic>
        <p:nvPicPr>
          <p:cNvPr id="11" name="Picture 3" descr="C:\Users\User\Desktop\струковский парк\фото для проекта\IMG_37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102" y="1589391"/>
            <a:ext cx="3286148" cy="2464612"/>
          </a:xfrm>
          <a:prstGeom prst="rect">
            <a:avLst/>
          </a:prstGeom>
          <a:noFill/>
        </p:spPr>
      </p:pic>
      <p:pic>
        <p:nvPicPr>
          <p:cNvPr id="9" name="Picture 2" descr="C:\Users\User\Desktop\струковский парк\фото для проекта\IMG_3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643050"/>
            <a:ext cx="3358874" cy="2357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" altLang="ru-RU" sz="32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уклет «</a:t>
            </a:r>
            <a:r>
              <a:rPr lang="ru-RU" sz="32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sz="32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</a:t>
            </a:r>
          </a:p>
        </p:txBody>
      </p:sp>
      <p:pic>
        <p:nvPicPr>
          <p:cNvPr id="10" name="Содержимое 9" descr="D:\Юля\7. ПРОЕКТЫ\Струковский парк (Струковская СОШ)\буклет проекта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1786890"/>
            <a:ext cx="4380865" cy="35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Содержимое 10" descr="D:\Юля\7. ПРОЕКТЫ\Струковский парк (Струковская СОШ)\¦-TГ¦¦¦¬¦¦TВ ¦¬TА¦-¦¦¦¦TВ¦-_page-000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40" y="3072130"/>
            <a:ext cx="4627245" cy="342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214446"/>
          </a:xfrm>
        </p:spPr>
        <p:txBody>
          <a:bodyPr>
            <a:noAutofit/>
          </a:bodyPr>
          <a:lstStyle/>
          <a:p>
            <a:pPr fontAlgn="base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жительницей села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Бухтояровой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9048" cy="4525963"/>
          </a:xfrm>
        </p:spPr>
        <p:txBody>
          <a:bodyPr>
            <a:normAutofit fontScale="95000"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обратились к </a:t>
            </a:r>
            <a:r>
              <a:rPr lang="ru-RU" sz="24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Бухтояровой</a:t>
            </a: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Александре Васильевне, которая раньше работала социальным работником и посещала бабушек и дедушек нашего села. Она  рассказала нам  о </a:t>
            </a:r>
            <a:r>
              <a:rPr lang="ru-RU" sz="24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Струковском</a:t>
            </a: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парке, о барине, Д.А. </a:t>
            </a:r>
            <a:r>
              <a:rPr lang="ru-RU" sz="24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Холодковском</a:t>
            </a: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 этом она узнала   от старожилов  села </a:t>
            </a:r>
            <a:r>
              <a:rPr lang="ru-RU" sz="2400" b="1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Струково</a:t>
            </a:r>
            <a:r>
              <a:rPr lang="ru-RU" sz="24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571612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643314"/>
            <a:ext cx="2942412" cy="220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лиственницах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Лиственницы посадить Д.А. </a:t>
            </a: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Холодковскому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посоветовал один из его знакомых, часто гостивших у него. Эти деревца были очень дорогие, поэтому  сначала было посажено несколько штук, чтобы посмотреть, как они перенесут зиму.</a:t>
            </a:r>
          </a:p>
          <a:p>
            <a:pPr algn="just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Деревца бережно утеплили на зиму, назначили специального человека, чтобы тот проверял деревца и следил за их сохранностью. Соорудили домики, чтобы не сломать хрупкие стволики молоденьких лиственниц. Опасались, что зайцы или лисы погрызут кору. </a:t>
            </a:r>
          </a:p>
          <a:p>
            <a:pPr algn="just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деревца благополучно перезимовали. И тогда были закуплены остальные деревья – всего 200 штук – и высажены по обеим сторонам дороги.</a:t>
            </a:r>
          </a:p>
          <a:p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00132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Лесокультурный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памятник на территории села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Струково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труковский парк\с дома детского творчества\image-0-02-0a-603804aae2c256d1b4b3857627142d51c27234ec4a5ae78b0cbd669bb0f999c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информационных табличек состоится 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- мае,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земля освободится от снега!</a:t>
            </a:r>
          </a:p>
        </p:txBody>
      </p:sp>
      <p:pic>
        <p:nvPicPr>
          <p:cNvPr id="1026" name="Picture 2" descr="C:\Users\User\Desktop\20210309_162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357981" cy="4643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районном конкурсе  «Время выбрало нас»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238" cy="45259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участия в конкурсе: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Pictures\img3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6314" y="1714487"/>
            <a:ext cx="3429024" cy="4718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715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областном этапе Всероссийского конкурса  «Я – гражданин России»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4186238" cy="4340237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участия в конкурсе: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038600" cy="41973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Номинация: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Экологические проекты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над проектом продолжается!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Разрабатывается сценарий торжественной установки информационных табличек на территории парка.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Разрабатывается текст для экскурсионного маршрута  -  остановка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Струковский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парк».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928670"/>
            <a:ext cx="8143932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Благодарим</a:t>
            </a:r>
          </a:p>
          <a:p>
            <a:pPr algn="ctr"/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внимание!</a:t>
            </a:r>
            <a:endParaRPr lang="ru-RU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Сейчас заросли сирени представляют собой непроходимую чащу.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Admin\Рабочий стол\c votoapparata\IMG_055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2846" y="1600200"/>
            <a:ext cx="589830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Прошло много лет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0634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посаженных лиственниц на сегодняшний день сохранилось 110 деревьев. Понимая необходимость сохранить уникальные деревья в нашем селе, мы решили реализовать проект «</a:t>
            </a:r>
            <a:r>
              <a:rPr lang="ru-RU" sz="1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sz="1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парк», целью которого является благоустройство </a:t>
            </a:r>
            <a:r>
              <a:rPr lang="ru-RU" sz="1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Струковского</a:t>
            </a:r>
            <a:r>
              <a:rPr lang="ru-RU" sz="1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парка. Проект призван напомнить  жителям и приезжающим  в село   людям о бережном отношении к природным богатствам нашей малой   родины и   ответственности перед будущими поколениями за сохранность ценных природных объектов.</a:t>
            </a:r>
            <a:endParaRPr lang="ru-RU" sz="1800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струковский парк\фото для проекта\IMG_3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1455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выбрана: сохранение 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парка на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ерритории села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2066" y="4286256"/>
            <a:ext cx="27259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285752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442915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648200" y="2000240"/>
            <a:ext cx="3995766" cy="435771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5600" y="196850"/>
            <a:ext cx="8669020" cy="6574790"/>
          </a:xfrm>
        </p:spPr>
        <p:txBody>
          <a:bodyPr>
            <a:normAutofit fontScale="97500" lnSpcReduction="1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 проекта</a:t>
            </a:r>
            <a:r>
              <a:rPr lang="ru-RU" sz="28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благоустройство 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Струковского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парка</a:t>
            </a:r>
          </a:p>
          <a:p>
            <a:pPr marL="0" indent="0" algn="l">
              <a:buNone/>
            </a:pPr>
            <a:r>
              <a:rPr lang="ru-RU" sz="28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8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материал об истории парка;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встречу со старожилами села;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видеоролик «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Струковскому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парку жить!»</a:t>
            </a: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solidFill>
                <a:srgbClr val="0048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высадить 100 саженцев;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операцию «Пятачок»;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выпустить буклет «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Струковский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две информационные таблички на входе и выходе из парка;</a:t>
            </a:r>
          </a:p>
          <a:p>
            <a:pPr marL="0" indent="0" algn="l">
              <a:buNone/>
            </a:pPr>
            <a:r>
              <a:rPr lang="" alt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внимание жителей села, природоохранных органов к спасению парка.</a:t>
            </a:r>
          </a:p>
          <a:p>
            <a:pPr marL="0" indent="0" algn="l">
              <a:buNone/>
            </a:pPr>
            <a:r>
              <a:rPr lang="ru-RU" sz="28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Ожидаемый результат</a:t>
            </a:r>
            <a:r>
              <a:rPr lang="ru-RU" sz="2800" b="1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сохранение 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Струковского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парка как  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лесокультурного</a:t>
            </a:r>
            <a:r>
              <a:rPr lang="ru-RU" sz="2800" dirty="0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памятника  на территории  села </a:t>
            </a:r>
            <a:r>
              <a:rPr lang="ru-RU" sz="2800" dirty="0" err="1" smtClean="0">
                <a:solidFill>
                  <a:srgbClr val="00481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Струково</a:t>
            </a:r>
            <a:endParaRPr lang="ru-RU" dirty="0"/>
          </a:p>
          <a:p>
            <a:pPr marL="0" indent="0" algn="l">
              <a:buNone/>
            </a:pPr>
            <a:endParaRPr lang="ru-RU" dirty="0"/>
          </a:p>
          <a:p>
            <a:pPr marL="0" indent="0" algn="l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Письмо в Администрацию МО Оренбургский район в 2012 году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473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Учащиеся МБОУ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Струковская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СОШ»  в 2012 году написали письмо в администрацию МО Оренбургский район, в котором сообщили, что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Струковском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парке, имеющем историко-культурное значение, безжалостно вырубаются деревья редких пород – лиственницы Сукачёва.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User\Downloads\vlc_ferfkTxijY.pn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285992"/>
            <a:ext cx="44291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 на обращение школьников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471990" cy="46974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Ребятам ответил первый заместитель главы администрации МО Оренбургский район – В.Г. Гаусс.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письме сообщалось, что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Струковский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парк является особо охраняемым памятником природы Оренбургской области, представляет особую ценность, и на территории парка запрещается деятельность,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влекущая за собой изменение исторически сложившегося природного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ландшафта, в том числе рубка деревьев.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Pictures\img3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117922" y="1478979"/>
            <a:ext cx="3597481" cy="4950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1200</Words>
  <Application>WPS Presentation</Application>
  <PresentationFormat>Экран (4:3)</PresentationFormat>
  <Paragraphs>158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МУНИЦИПАЛЬНОЕ БЮДЖЕТНОЕ ОБЩЕОБРАЗОВАТЕЛЬНОЕ УЧРЕЖДЕНИЕ  «СТРУКОВСКАЯ СРЕДНЯЯ ОБЩЕОБРАЗОВАТЕЛЬНАЯ ШКОЛА ОРЕНБУРГСКОГО РАЙОНА»</vt:lpstr>
      <vt:lpstr>Актуальность проекта</vt:lpstr>
      <vt:lpstr>Лесокультурный памятник на территории села Струково</vt:lpstr>
      <vt:lpstr>Сейчас заросли сирени представляют собой непроходимую чащу. </vt:lpstr>
      <vt:lpstr>Прошло много лет</vt:lpstr>
      <vt:lpstr>Проблема выбрана: сохранение  Струковского парка на территории села </vt:lpstr>
      <vt:lpstr>Слайд 7</vt:lpstr>
      <vt:lpstr>Письмо в Администрацию МО Оренбургский район в 2012 году</vt:lpstr>
      <vt:lpstr>Ответ на обращение школьников</vt:lpstr>
      <vt:lpstr>На территории парка </vt:lpstr>
      <vt:lpstr>Проект «Струковский парк» – это реальная возможность спасти   ценные  для нашей местности деревья -лиственницы Сукачёва </vt:lpstr>
      <vt:lpstr>Юристы изучили: </vt:lpstr>
      <vt:lpstr>Изучив  документы, сделали вывод:</vt:lpstr>
      <vt:lpstr>Группа корреспондентов изучала периодическую печать, Интернет-ресурсы с целью узнать, как проблема охраны лесокультурных памятников решается в районе, области, стране.</vt:lpstr>
      <vt:lpstr>Группа социологов работала с учащимися и преподавателями школы, жителями села Струково</vt:lpstr>
      <vt:lpstr>Анализируя результаты анкетирования и онлайн-опроса,  мы выяснили</vt:lpstr>
      <vt:lpstr>Разработка собственного варианта решения проблемы</vt:lpstr>
      <vt:lpstr>   Разработка собственного варианта решения проблемы   </vt:lpstr>
      <vt:lpstr> Встреча с научным сотрудником Дирекции особо охраняемых природных территорий Оренбургской области -  Сергейчевой Натальей Владимировной </vt:lpstr>
      <vt:lpstr>Мы написали письма в разные инстанции:</vt:lpstr>
      <vt:lpstr>Акция «Чистый парк»</vt:lpstr>
      <vt:lpstr>Акция «Чистый парк»</vt:lpstr>
      <vt:lpstr>  Высадка саженцев на территории парка </vt:lpstr>
      <vt:lpstr>Высадка саженцев на территории Струковского парка</vt:lpstr>
      <vt:lpstr>Разработан  текст  информационного стенда</vt:lpstr>
      <vt:lpstr>Конкурс рисунков  «Милый сердцу край родной!»</vt:lpstr>
      <vt:lpstr>Буклет «Струковский парк»</vt:lpstr>
      <vt:lpstr> Общение с жительницей села Струково  Бухтояровой А.В. </vt:lpstr>
      <vt:lpstr>О лиственницах</vt:lpstr>
      <vt:lpstr>Установка информационных табличек состоится в апреле - мае, когда земля освободится от снега!</vt:lpstr>
      <vt:lpstr>Участие в районном конкурсе  «Время выбрало нас»</vt:lpstr>
      <vt:lpstr>Участие в областном этапе Всероссийского конкурса  «Я – гражданин России»</vt:lpstr>
      <vt:lpstr>Работа над проектом продолжается!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«СТРУКОВСКАЯ СРЕДНЯЯ ОБЩЕОБРАЗОВАТЕЛЬНАЯ ШКОЛА ОРЕНБУРГСКОГО РАЙОНА»</dc:title>
  <dc:creator>Марина Лубковская</dc:creator>
  <cp:lastModifiedBy>User</cp:lastModifiedBy>
  <cp:revision>142</cp:revision>
  <dcterms:created xsi:type="dcterms:W3CDTF">2021-03-09T05:02:12Z</dcterms:created>
  <dcterms:modified xsi:type="dcterms:W3CDTF">2021-03-11T21:36:15Z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1049-11.1.0.8722</vt:lpwstr>
  </property>
</Properties>
</file>