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61" r:id="rId2"/>
    <p:sldId id="362" r:id="rId3"/>
    <p:sldId id="364" r:id="rId4"/>
    <p:sldId id="383" r:id="rId5"/>
    <p:sldId id="312" r:id="rId6"/>
    <p:sldId id="363" r:id="rId7"/>
    <p:sldId id="349" r:id="rId8"/>
    <p:sldId id="327" r:id="rId9"/>
    <p:sldId id="352" r:id="rId10"/>
    <p:sldId id="320" r:id="rId11"/>
    <p:sldId id="358" r:id="rId12"/>
    <p:sldId id="321" r:id="rId13"/>
    <p:sldId id="256" r:id="rId14"/>
    <p:sldId id="341" r:id="rId15"/>
    <p:sldId id="326" r:id="rId16"/>
    <p:sldId id="357" r:id="rId17"/>
    <p:sldId id="345" r:id="rId18"/>
    <p:sldId id="339" r:id="rId19"/>
    <p:sldId id="328" r:id="rId20"/>
    <p:sldId id="346" r:id="rId21"/>
    <p:sldId id="353" r:id="rId22"/>
    <p:sldId id="257" r:id="rId23"/>
    <p:sldId id="336" r:id="rId24"/>
    <p:sldId id="276" r:id="rId25"/>
    <p:sldId id="360" r:id="rId26"/>
    <p:sldId id="275" r:id="rId27"/>
    <p:sldId id="347" r:id="rId28"/>
    <p:sldId id="356" r:id="rId29"/>
    <p:sldId id="290" r:id="rId30"/>
    <p:sldId id="338" r:id="rId31"/>
    <p:sldId id="344" r:id="rId32"/>
    <p:sldId id="340" r:id="rId33"/>
    <p:sldId id="325" r:id="rId34"/>
    <p:sldId id="322" r:id="rId35"/>
    <p:sldId id="342" r:id="rId36"/>
    <p:sldId id="343" r:id="rId37"/>
    <p:sldId id="277" r:id="rId38"/>
    <p:sldId id="366" r:id="rId39"/>
    <p:sldId id="367" r:id="rId40"/>
    <p:sldId id="368" r:id="rId41"/>
    <p:sldId id="351" r:id="rId42"/>
    <p:sldId id="354" r:id="rId43"/>
    <p:sldId id="369" r:id="rId44"/>
    <p:sldId id="365" r:id="rId45"/>
    <p:sldId id="355" r:id="rId46"/>
    <p:sldId id="370" r:id="rId47"/>
    <p:sldId id="350" r:id="rId48"/>
    <p:sldId id="374" r:id="rId49"/>
    <p:sldId id="375" r:id="rId50"/>
    <p:sldId id="376" r:id="rId51"/>
    <p:sldId id="377" r:id="rId52"/>
    <p:sldId id="379" r:id="rId53"/>
    <p:sldId id="380" r:id="rId54"/>
    <p:sldId id="381" r:id="rId55"/>
    <p:sldId id="378" r:id="rId56"/>
    <p:sldId id="38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7" r:id="rId72"/>
    <p:sldId id="359" r:id="rId73"/>
    <p:sldId id="372" r:id="rId74"/>
    <p:sldId id="298" r:id="rId75"/>
    <p:sldId id="371" r:id="rId76"/>
    <p:sldId id="373" r:id="rId7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6" autoAdjust="0"/>
    <p:restoredTop sz="94660"/>
  </p:normalViewPr>
  <p:slideViewPr>
    <p:cSldViewPr>
      <p:cViewPr varScale="1">
        <p:scale>
          <a:sx n="115" d="100"/>
          <a:sy n="115" d="100"/>
        </p:scale>
        <p:origin x="18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2227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2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2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4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4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224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224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5224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224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224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FEE671E-07A6-47B4-B933-34E52502F20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E1209-C3EB-45EB-BA91-4A56255FA5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870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5CD76-7161-404F-9E20-1B47B90DEA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9927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BDEEC8F-D101-413F-B32B-D55717BCF0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307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775487-6B0A-470E-806D-B8A199C16D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087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56832-7AC0-42B0-A260-19492D8638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80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C676A-F3C7-4723-9856-9E736D1214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692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6EAC0-7F0F-4970-8D86-D5E588BE11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28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F3E53-CBF7-4E96-B939-0A63F508E6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650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53BA1-9858-4463-A4D1-D8F3E7AF62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099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E4179-0FC6-44D9-8A54-C3722B76EA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09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4F81C-E008-4655-93CC-F018719976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394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CD7C8-16E7-4490-874A-9582DB1E1D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320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1203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4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5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6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7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8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9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0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1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2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3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4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5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6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7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21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1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5122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5122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8E59D77-28CF-4609-95D6-8F333DA089C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МОУ «Сакмарская средняя школа» Сакмарского района.</a:t>
            </a:r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 У школы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установлен в 1986 году бронзовый бюст Дважды Герою Социалистичес-кого  Труда  Василию Макаровичу Чердинцеву.</a:t>
            </a:r>
          </a:p>
        </p:txBody>
      </p:sp>
      <p:pic>
        <p:nvPicPr>
          <p:cNvPr id="166917" name="Picture 5" descr="IMAG0072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Фарфоровая лампа.</a:t>
            </a:r>
          </a:p>
        </p:txBody>
      </p:sp>
      <p:sp>
        <p:nvSpPr>
          <p:cNvPr id="80904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Стоимость лампы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5 рублей, на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которые можно было купить корову или лошадь. Лампа издает тонкий мелодичный звон.</a:t>
            </a:r>
          </a:p>
        </p:txBody>
      </p:sp>
      <p:pic>
        <p:nvPicPr>
          <p:cNvPr id="80906" name="Picture 10" descr="IMAG0006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6200" y="1846263"/>
            <a:ext cx="30210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Посуда с царскими гербами.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038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/>
              <a:t>Чайный сервиз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Тарелки столовые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Бокал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Чайник китайский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Посуда хранилась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/>
              <a:t>   в семьях сакмарс-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/>
              <a:t>   ких казаков, передана в музей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/>
              <a:t>   в 20 веке.</a:t>
            </a:r>
          </a:p>
        </p:txBody>
      </p:sp>
      <p:pic>
        <p:nvPicPr>
          <p:cNvPr id="160780" name="Picture 12" descr="IMG_0647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349500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Горка с посудой.1900 год.</a:t>
            </a:r>
          </a:p>
        </p:txBody>
      </p:sp>
      <p:pic>
        <p:nvPicPr>
          <p:cNvPr id="81926" name="Picture 6" descr="IMAG0001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6550" y="1600200"/>
            <a:ext cx="3389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Одежда сакмарских казаков.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Казачий мундир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Агафонова Степана Васильевича 1906 год.</a:t>
            </a:r>
          </a:p>
        </p:txBody>
      </p:sp>
      <p:pic>
        <p:nvPicPr>
          <p:cNvPr id="2057" name="Picture 9" descr="IMAG0021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6200" y="1846263"/>
            <a:ext cx="30210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Еремин Петр Романович с матушкой.</a:t>
            </a:r>
          </a:p>
        </p:txBody>
      </p:sp>
      <p:sp>
        <p:nvSpPr>
          <p:cNvPr id="125960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400"/>
              <a:t>С коллекции монет Петра Романовича Еремина начинался школьный музей.</a:t>
            </a:r>
          </a:p>
          <a:p>
            <a:r>
              <a:rPr lang="ru-RU" altLang="ru-RU" sz="2400"/>
              <a:t>Монеты с 1735 года. Основано село в 1725 году атаманом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/>
              <a:t>    Василием Араповым.</a:t>
            </a:r>
          </a:p>
        </p:txBody>
      </p:sp>
      <p:pic>
        <p:nvPicPr>
          <p:cNvPr id="125962" name="Picture 10" descr="IMAG0018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6200" y="1846263"/>
            <a:ext cx="30210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Столик инкрустированный металлом и бронзовыми фигурками.</a:t>
            </a:r>
          </a:p>
        </p:txBody>
      </p:sp>
      <p:pic>
        <p:nvPicPr>
          <p:cNvPr id="93190" name="Picture 6" descr="IMAG001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349500"/>
            <a:ext cx="5192713" cy="3884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Кузовок.</a:t>
            </a:r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С такими кузовками казачки ходили в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лес за ягодами и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грибами.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Этот бережно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хранился в семье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Агафоновой М.Л. </a:t>
            </a:r>
          </a:p>
        </p:txBody>
      </p:sp>
      <p:pic>
        <p:nvPicPr>
          <p:cNvPr id="158726" name="Picture 6" descr="IMAG0020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Прялка, рубель, гребень.</a:t>
            </a:r>
          </a:p>
        </p:txBody>
      </p:sp>
      <p:sp>
        <p:nvSpPr>
          <p:cNvPr id="134153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Сакмарские казачки вязали шали из козьего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пуха, шерстяные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чулки из овечьей шерсти. Рубель служила для глажения белья.</a:t>
            </a:r>
          </a:p>
        </p:txBody>
      </p:sp>
      <p:pic>
        <p:nvPicPr>
          <p:cNvPr id="134150" name="Picture 6" descr="IMAG0030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2050" y="1600200"/>
            <a:ext cx="3389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Часы  1900 год.</a:t>
            </a:r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Часы 1900 года с гирями переданы в музей Марией Ильиничной Глазевой.</a:t>
            </a:r>
          </a:p>
        </p:txBody>
      </p:sp>
      <p:pic>
        <p:nvPicPr>
          <p:cNvPr id="121862" name="Picture 6" descr="IMAG0014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2050" y="1600200"/>
            <a:ext cx="3389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Глиняная посуда.</a:t>
            </a:r>
          </a:p>
        </p:txBody>
      </p:sp>
      <p:sp>
        <p:nvSpPr>
          <p:cNvPr id="97289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Кубатки использовались для хранения молока.</a:t>
            </a:r>
          </a:p>
          <a:p>
            <a:r>
              <a:rPr lang="ru-RU" altLang="ru-RU" sz="2800"/>
              <a:t>В глиняной  посуде держали квас.</a:t>
            </a:r>
          </a:p>
        </p:txBody>
      </p:sp>
      <p:pic>
        <p:nvPicPr>
          <p:cNvPr id="97286" name="Picture 6" descr="IMAG0012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2050" y="1600200"/>
            <a:ext cx="3389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Виртуальный музей.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2800"/>
              <a:t>Село Сакмара, Сакмарского района.</a:t>
            </a:r>
          </a:p>
          <a:p>
            <a:r>
              <a:rPr lang="ru-RU" altLang="ru-RU" sz="2800"/>
              <a:t>Наши партнеры:</a:t>
            </a:r>
          </a:p>
          <a:p>
            <a:r>
              <a:rPr lang="ru-RU" altLang="ru-RU" sz="2800"/>
              <a:t>Администрация Сакмарского района, совет ветеранов, РОО, ДОО « МЫ», ДДТ, партия «Единая Россия», « Казачество»,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воскресная школа,  ФДПО, ГУП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«Сакмарская типография».Редакция газеты «Сакмарские вести.»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Стеганка, женская одежда.</a:t>
            </a:r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Стеганка.   В нее  можно было завернуть    ребенка, настолько она широка, без пуговиц, одежда замужних казачек.</a:t>
            </a:r>
          </a:p>
        </p:txBody>
      </p:sp>
      <p:pic>
        <p:nvPicPr>
          <p:cNvPr id="136198" name="Picture 6" descr="IMAG0069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Музыкальные инструменты.</a:t>
            </a:r>
          </a:p>
        </p:txBody>
      </p:sp>
      <p:sp>
        <p:nvSpPr>
          <p:cNvPr id="15053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Гармонь, скрипка-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музыкальные инструменты учителя пения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Малова Григория Ефимовича.</a:t>
            </a:r>
          </a:p>
        </p:txBody>
      </p:sp>
      <p:pic>
        <p:nvPicPr>
          <p:cNvPr id="150534" name="Picture 6" descr="IMAG0073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 Образование: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r>
              <a:rPr lang="ru-RU" altLang="ru-RU"/>
              <a:t> «Кроме казачьих школ, мужской и женской, в Сакмарской станице имеется церковная школа.</a:t>
            </a:r>
          </a:p>
          <a:p>
            <a:r>
              <a:rPr lang="ru-RU" altLang="ru-RU"/>
              <a:t>Учительницей состоит, окончившая курс в епархиальном училище, с жалованием в 180 рублей в год, заведующим школой – местный священник Прокофий Учаев».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Надгробный камень первого законоучителя священника Прокофия Учаева.1907 год</a:t>
            </a:r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989138"/>
            <a:ext cx="4038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/>
              <a:t>Первым законоучителем в церковно-приходской школе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/>
              <a:t>   был отец Прокофий Учаев.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На кладбище сохранился надгробный камень. Фото 2008год</a:t>
            </a:r>
          </a:p>
        </p:txBody>
      </p:sp>
      <p:pic>
        <p:nvPicPr>
          <p:cNvPr id="113670" name="Picture 6" descr="IMAG0867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Печать храма села Сакмары.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Надпись на печати</a:t>
            </a:r>
          </a:p>
          <a:p>
            <a:r>
              <a:rPr lang="ru-RU" altLang="ru-RU" sz="2800"/>
              <a:t>Казанско – Богородичной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Церкви иконы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Казанской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Божией Матери. </a:t>
            </a:r>
          </a:p>
        </p:txBody>
      </p:sp>
      <p:pic>
        <p:nvPicPr>
          <p:cNvPr id="22534" name="Picture 6" descr="Печать 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2563" y="3287713"/>
            <a:ext cx="1216025" cy="1211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Прописи. Пуцыковичъ. 1900 год.</a:t>
            </a:r>
          </a:p>
        </p:txBody>
      </p:sp>
      <p:sp>
        <p:nvSpPr>
          <p:cNvPr id="164871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/>
              <a:t>Учебное пособие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для учеников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средних и низших учебных заведений и для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начального домашнего обучения ведомства императрицы Марии.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Переданы в музей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Агафоновой М.Л. 1984 год.</a:t>
            </a:r>
          </a:p>
        </p:txBody>
      </p:sp>
      <p:pic>
        <p:nvPicPr>
          <p:cNvPr id="164870" name="Picture 6" descr="№2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600200"/>
            <a:ext cx="361473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Печать храма иконы Казанской Божией матери .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/>
              <a:t>Так выглядит печать храма стоя. 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В 2008 году отмечен 180-летний юбилей храма.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Написана и издана летопись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/>
              <a:t>   храма.</a:t>
            </a:r>
          </a:p>
        </p:txBody>
      </p:sp>
      <p:pic>
        <p:nvPicPr>
          <p:cNvPr id="21508" name="Picture 4" descr="Печать сто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60575"/>
            <a:ext cx="1206500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Печать стоя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3357563"/>
            <a:ext cx="1206500" cy="1554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Книга крючкового пения.</a:t>
            </a:r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Прекрасная золоченая печать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книги крючкового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пения.</a:t>
            </a:r>
          </a:p>
        </p:txBody>
      </p:sp>
      <p:pic>
        <p:nvPicPr>
          <p:cNvPr id="138246" name="Picture 6" descr="№1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7475" y="1600200"/>
            <a:ext cx="294005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Экспозиция «Казачество»</a:t>
            </a:r>
          </a:p>
        </p:txBody>
      </p:sp>
      <p:sp>
        <p:nvSpPr>
          <p:cNvPr id="15667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4038600" cy="45307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Сундук, с которым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уходил на службу казак С.В. Агафонов.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Башлык. Фотокопия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«Оренбургский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казачий полк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на службе в Варшаве».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Свидетельство о прохождении службы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Агафоновым С.В.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400"/>
          </a:p>
        </p:txBody>
      </p:sp>
      <p:pic>
        <p:nvPicPr>
          <p:cNvPr id="156678" name="Picture 6" descr="IMAG007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2050" y="1600200"/>
            <a:ext cx="3389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Фото семьи Чердинцевых.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ru-RU" altLang="ru-RU"/>
          </a:p>
        </p:txBody>
      </p:sp>
      <p:pic>
        <p:nvPicPr>
          <p:cNvPr id="36869" name="Picture 5" descr="Чердинцев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7192963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/>
              <a:t>В результате посещения виртуального музея посетители смогут: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/>
              <a:t>   1.Познакомиться с историей старинного казачьего села.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/>
              <a:t>   2. Принять участие в поисково-исследовательской деятельности и краеведческой работе.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/>
              <a:t>   3.Пополнить виртуальный музей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/>
              <a:t>   экспонатами, которых нет в нем. </a:t>
            </a:r>
          </a:p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Фото казачки</a:t>
            </a:r>
          </a:p>
        </p:txBody>
      </p:sp>
      <p:pic>
        <p:nvPicPr>
          <p:cNvPr id="117766" name="Picture 6" descr="Чердинцев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9413" y="1600200"/>
            <a:ext cx="330517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Наволочка 1907 год из семьи Агафоновых.</a:t>
            </a:r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Она расшита стихами о любви, голубками и инициалами Агафонова Степана Васильевича</a:t>
            </a:r>
          </a:p>
        </p:txBody>
      </p:sp>
      <p:pic>
        <p:nvPicPr>
          <p:cNvPr id="132102" name="Picture 6" descr="IMAG0027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Письма Агафонова С.В.</a:t>
            </a:r>
          </a:p>
        </p:txBody>
      </p:sp>
      <p:sp>
        <p:nvSpPr>
          <p:cNvPr id="123913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400"/>
              <a:t>Красивый каллиграфический почерк, нет ни одной ошибки, начинается с обращения к матушке: « Дорогая Зинаида Андреевна!» далее по тексту ко всем родным, жене, деткам.</a:t>
            </a:r>
          </a:p>
        </p:txBody>
      </p:sp>
      <p:pic>
        <p:nvPicPr>
          <p:cNvPr id="123912" name="Picture 8" descr="IMG_0669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Казачий сундук Агафонова С.В. </a:t>
            </a:r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Сундук Степана Васильевича  Агафонова, с которым он был на службе в Варшаве, в нашем музее.</a:t>
            </a:r>
          </a:p>
        </p:txBody>
      </p:sp>
      <p:pic>
        <p:nvPicPr>
          <p:cNvPr id="91142" name="Picture 6" descr="IMAG0009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Казаки 4-ой сотни Оренбургского казачьего войска. 1906 год</a:t>
            </a:r>
          </a:p>
        </p:txBody>
      </p:sp>
      <p:pic>
        <p:nvPicPr>
          <p:cNvPr id="84998" name="Picture 6" descr="IMAG000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1600200"/>
            <a:ext cx="6056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Головной платок казачки.</a:t>
            </a:r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Ширинка так назывался головной платок казачки, который подвязывался за «кордонку».</a:t>
            </a:r>
          </a:p>
          <a:p>
            <a:r>
              <a:rPr lang="ru-RU" altLang="ru-RU" sz="2800"/>
              <a:t>Нежный голубой шелк в легком кружеве.</a:t>
            </a:r>
          </a:p>
        </p:txBody>
      </p:sp>
      <p:pic>
        <p:nvPicPr>
          <p:cNvPr id="128006" name="Picture 6" descr="IMAG0022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Сотенная книга 1906 год</a:t>
            </a:r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400"/>
              <a:t>Сотенная книга казачьего войска.1906 книжка казака, в которой делались записи о прохождении службы, поощрениях и взысканиях, денежном довольствии, имуществе.</a:t>
            </a:r>
          </a:p>
          <a:p>
            <a:endParaRPr lang="ru-RU" altLang="ru-RU" sz="2400"/>
          </a:p>
        </p:txBody>
      </p:sp>
      <p:pic>
        <p:nvPicPr>
          <p:cNvPr id="130054" name="Picture 6" descr="IMAG002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Печать станицы Сакмарской.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Оренбургское казачье войско станица Сакмарская.</a:t>
            </a:r>
          </a:p>
          <a:p>
            <a:endParaRPr lang="ru-RU" altLang="ru-RU"/>
          </a:p>
        </p:txBody>
      </p:sp>
      <p:pic>
        <p:nvPicPr>
          <p:cNvPr id="23556" name="Picture 4" descr="№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24175"/>
            <a:ext cx="2638425" cy="36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Надгробный камень.</a:t>
            </a:r>
          </a:p>
        </p:txBody>
      </p:sp>
      <p:sp>
        <p:nvSpPr>
          <p:cNvPr id="172040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Надпись 1897года.</a:t>
            </a:r>
          </a:p>
          <a:p>
            <a:r>
              <a:rPr lang="ru-RU" altLang="ru-RU" sz="2800"/>
              <a:t>Сохранились на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кладбище  и надгробные камни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казаков.</a:t>
            </a:r>
          </a:p>
        </p:txBody>
      </p:sp>
      <p:pic>
        <p:nvPicPr>
          <p:cNvPr id="172038" name="Picture 6" descr="IMAG006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9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 Дом казака.</a:t>
            </a:r>
          </a:p>
        </p:txBody>
      </p:sp>
      <p:sp>
        <p:nvSpPr>
          <p:cNvPr id="173070" name="Rectangle 1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В станице насчитывалось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18 каменных домов. Один из них казака Куракина сохранен до наших дней.</a:t>
            </a:r>
          </a:p>
        </p:txBody>
      </p:sp>
      <p:pic>
        <p:nvPicPr>
          <p:cNvPr id="173067" name="Picture 11" descr="IMAG0280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Цель: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/>
              <a:t>Учебная цель – помочь учащимся в усвоении знаний по истории родного края</a:t>
            </a:r>
          </a:p>
          <a:p>
            <a:pPr>
              <a:lnSpc>
                <a:spcPct val="90000"/>
              </a:lnSpc>
            </a:pPr>
            <a:r>
              <a:rPr lang="ru-RU" altLang="ru-RU"/>
              <a:t>Просветительская цель – повысить уровень знаний посетителей, их информированность</a:t>
            </a:r>
          </a:p>
          <a:p>
            <a:pPr>
              <a:lnSpc>
                <a:spcPct val="90000"/>
              </a:lnSpc>
            </a:pPr>
            <a:r>
              <a:rPr lang="ru-RU" altLang="ru-RU"/>
              <a:t>Популяризаторская цель- сформировать интерес к истории, прошлому своего народа.</a:t>
            </a:r>
          </a:p>
          <a:p>
            <a:pPr>
              <a:lnSpc>
                <a:spcPct val="90000"/>
              </a:lnSpc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Дом казака Комлева Василия. </a:t>
            </a:r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Бревенчатый дом казака Комлева Василия по улице Телеграфной 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находится в историческом центре Сакмары.</a:t>
            </a:r>
          </a:p>
        </p:txBody>
      </p:sp>
      <p:pic>
        <p:nvPicPr>
          <p:cNvPr id="174087" name="Picture 7" descr="IMAG0282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Экспозиция, посвященная Емельяну Пугачеву. </a:t>
            </a:r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Е. Пугачева встречали казаки на церковной площади с хлебом и солью.</a:t>
            </a:r>
          </a:p>
        </p:txBody>
      </p:sp>
      <p:pic>
        <p:nvPicPr>
          <p:cNvPr id="146438" name="Picture 6" descr="IMAG006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Гражданская война.</a:t>
            </a:r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Фото казаков.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Правдина Петра, в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честь которого названа улица в селе.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Обелиск 1968 год,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открыт в честь победы в  Салмышском бою.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Участник Гражданской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войны Чижов Марк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Афанасьевич.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</a:t>
            </a:r>
          </a:p>
        </p:txBody>
      </p:sp>
      <p:pic>
        <p:nvPicPr>
          <p:cNvPr id="152582" name="Picture 6" descr="IMAG007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Личные вещи В.М. Чердинцева.</a:t>
            </a:r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Ракушка с острова Куба.</a:t>
            </a:r>
          </a:p>
          <a:p>
            <a:r>
              <a:rPr lang="ru-RU" altLang="ru-RU" sz="2800"/>
              <a:t>Фуражка, очки, куртка.</a:t>
            </a:r>
          </a:p>
          <a:p>
            <a:r>
              <a:rPr lang="ru-RU" altLang="ru-RU" sz="2800"/>
              <a:t>Книги В.М. Чердинцева и книги о нем.</a:t>
            </a:r>
          </a:p>
        </p:txBody>
      </p:sp>
      <p:pic>
        <p:nvPicPr>
          <p:cNvPr id="175111" name="Picture 7" descr="IMAG0057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Скульптурная группа « Династия хлеборобов Чердинцевых».</a:t>
            </a:r>
          </a:p>
        </p:txBody>
      </p:sp>
      <p:pic>
        <p:nvPicPr>
          <p:cNvPr id="171014" name="Picture 6" descr="IMAG006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1600200"/>
            <a:ext cx="6056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Древо крестьянской династии Чердинцевых В.М.</a:t>
            </a:r>
          </a:p>
        </p:txBody>
      </p:sp>
      <p:pic>
        <p:nvPicPr>
          <p:cNvPr id="154630" name="Picture 6" descr="IMAG052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1600200"/>
            <a:ext cx="6056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Ежегодный конкурс экскурсоводов.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/>
              <a:t>Награждение экскурсоводов в номинациях: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«знаток истории села»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«знаток истории казачества»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«знаток истории Гражданской войны» и др.</a:t>
            </a:r>
          </a:p>
        </p:txBody>
      </p:sp>
      <p:pic>
        <p:nvPicPr>
          <p:cNvPr id="176135" name="Picture 7" descr="IMAG0338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Книги наших выпускников.</a:t>
            </a:r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/>
              <a:t>Н.И. Акисова 2004 г.«Прости меня, веточка таволги»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Л.Г. Роот 2002г. «Куда ни посмотришь- отцовское поле»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Н.И. Марков «На сакмарских берегах» 2001 год.</a:t>
            </a:r>
          </a:p>
          <a:p>
            <a:pPr>
              <a:lnSpc>
                <a:spcPct val="90000"/>
              </a:lnSpc>
            </a:pPr>
            <a:endParaRPr lang="ru-RU" altLang="ru-RU" sz="2800"/>
          </a:p>
        </p:txBody>
      </p:sp>
      <p:pic>
        <p:nvPicPr>
          <p:cNvPr id="144390" name="Picture 6" descr="IMAG007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Наши исследования:</a:t>
            </a:r>
            <a:br>
              <a:rPr lang="ru-RU" altLang="ru-RU" sz="4000"/>
            </a:br>
            <a:endParaRPr lang="ru-RU" altLang="ru-RU" sz="4000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2002год. Достопримечательности нашего села. Рагулина Алена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Топонимика Сакмарского района С. Григорьев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Река Сакмара С. Баев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Почвы Сакмарского района А. Яковлева.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Растительный и животный мир района. К. Машина.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Развитие сельского хозяйства района. Донцова Катя.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Динамика населения района. О. Ионкина.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Природный комплекс Мурадымовские пещеры. </a:t>
            </a: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2003 год.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Емельян Пугачев в Оренбургской губернии.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Ступичкина Зоя.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Потомственные казаки и традиции их семей.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Полумордвинцева Т.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История села. Люди, участвующие в ее создании.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Полумордвинцева Т.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Край природных контрастов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История Села Сакмара Сапожников Виталий.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Игра «эхо времен» Виталий награжден Грамотой.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</a:t>
            </a:r>
          </a:p>
          <a:p>
            <a:pPr>
              <a:lnSpc>
                <a:spcPct val="80000"/>
              </a:lnSpc>
            </a:pPr>
            <a:endParaRPr lang="ru-RU" altLang="ru-RU" sz="1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Исследования:</a:t>
            </a:r>
            <a:br>
              <a:rPr lang="ru-RU" altLang="ru-RU" sz="4000"/>
            </a:br>
            <a:endParaRPr lang="ru-RU" altLang="ru-RU" sz="4000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2004 год.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Трудовая деятельность крестьян. Юля Кайгородова.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Крестьянская трапеза. Лена Никитина.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Свадьба Юля Суровцева.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Пасха 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Моя малая родина. Кашкарева Лена.</a:t>
            </a:r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2005 год.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Генеалогия семьи Евсеевых. Евсеева Ольга.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Все для фронта, все для Победы. Ольга </a:t>
            </a:r>
            <a:br>
              <a:rPr lang="ru-RU" altLang="ru-RU" sz="1800"/>
            </a:br>
            <a:r>
              <a:rPr lang="ru-RU" altLang="ru-RU" sz="1800"/>
              <a:t>Евсеева. Таня Мокрицкая.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Поездка в Москву в ГД.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История войны в судьбе моей семьи.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М. Рогачева. Награждена поездкой в Москву в ГД.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Музей занял второе место на областном сайте, Евсеева Ольга, экскурсовод музея, награждена поездкой в Москву на празднование 65 - летия Победы.</a:t>
            </a:r>
          </a:p>
          <a:p>
            <a:pPr>
              <a:lnSpc>
                <a:spcPct val="80000"/>
              </a:lnSpc>
            </a:pPr>
            <a:endParaRPr lang="ru-RU" altLang="ru-RU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Абрамова Людмила Тимофеевна</a:t>
            </a:r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Руководитель школьного музея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с 1984 года.</a:t>
            </a:r>
          </a:p>
          <a:p>
            <a:r>
              <a:rPr lang="ru-RU" altLang="ru-RU" sz="2800"/>
              <a:t>Заместитель руководителя ОУ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по гражданскому и патриотическому воспитанию.</a:t>
            </a:r>
          </a:p>
        </p:txBody>
      </p:sp>
      <p:pic>
        <p:nvPicPr>
          <p:cNvPr id="64518" name="Picture 6" descr="IMG_205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6200" y="1600200"/>
            <a:ext cx="30210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Исследования:</a:t>
            </a:r>
            <a:br>
              <a:rPr lang="ru-RU" altLang="ru-RU" sz="4000"/>
            </a:br>
            <a:endParaRPr lang="ru-RU" altLang="ru-RU" sz="4000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/>
              <a:t>2006 год.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Презентация о В.М. Чердинцеве.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Сочинения «Герои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рядом»Юля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Емельянова, Панич В, Козлова Т.,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Н. Овсейко.</a:t>
            </a:r>
          </a:p>
          <a:p>
            <a:pPr>
              <a:lnSpc>
                <a:spcPct val="90000"/>
              </a:lnSpc>
            </a:pPr>
            <a:endParaRPr lang="ru-RU" altLang="ru-RU" sz="2400"/>
          </a:p>
          <a:p>
            <a:pPr>
              <a:lnSpc>
                <a:spcPct val="90000"/>
              </a:lnSpc>
            </a:pPr>
            <a:endParaRPr lang="ru-RU" altLang="ru-RU" sz="2400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/>
              <a:t>2007 год.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Издание сборника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сочинений учащихся «Герои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рядом» при поддержке главы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района Ю.Г.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Коваленко.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Поездка в Москву Овсейко Н, Емельяновой Ю. в ГД. Май 2007 год.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Участие в научно-практических конференциях.</a:t>
            </a:r>
          </a:p>
        </p:txBody>
      </p:sp>
      <p:sp>
        <p:nvSpPr>
          <p:cNvPr id="22016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2007 год. Всероссийская научно-практическая конференция в ОГУ.</a:t>
            </a:r>
          </a:p>
          <a:p>
            <a:r>
              <a:rPr lang="ru-RU" altLang="ru-RU"/>
              <a:t>« Казачество в прошлом и настоящем»  Абрамова Л.Т.</a:t>
            </a:r>
          </a:p>
          <a:p>
            <a:r>
              <a:rPr lang="ru-RU" altLang="ru-RU"/>
              <a:t>История казаков станицы Сакмарской в музейных экспонатах.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Исследования 2008 год.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/>
              <a:t>История храма иконы Казанской Божией Матери.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Издание летописи храма иконы Казанской Божией Матери при поддержке главы района, ГУП«Сакмарская типография», протоиерея Василия.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Празднование 180-летия храма.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Пост №1. Награждены путевкой в «Орленок» разводящий Ваня Плотников.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Участие в игре  «Эхо времен» Козлова Таня, награждена Благодарностью за участие.</a:t>
            </a:r>
          </a:p>
          <a:p>
            <a:pPr>
              <a:lnSpc>
                <a:spcPct val="90000"/>
              </a:lnSpc>
            </a:pPr>
            <a:endParaRPr lang="ru-RU" altLang="ru-RU" sz="2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Сотрудничество с казачеством села:</a:t>
            </a:r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/>
              <a:t>Сотрудничество.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Финансовая помощь в издании газеты «Под покровом Богородицы»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Печать в ней материалов: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История казаков станицы Сакмарской Абрамова Л.Т.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История сакмарских казаков в экспонатах музея Абрамова Л.Т.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Гимн казаков села Сакмара Н.И. Акисова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Создание детского ансамбля  «Казачок»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    С.Б. Плотникова.</a:t>
            </a:r>
          </a:p>
          <a:p>
            <a:pPr>
              <a:lnSpc>
                <a:spcPct val="80000"/>
              </a:lnSpc>
            </a:pPr>
            <a:endParaRPr lang="ru-RU" altLang="ru-RU" sz="2000"/>
          </a:p>
        </p:txBody>
      </p:sp>
      <p:pic>
        <p:nvPicPr>
          <p:cNvPr id="223238" name="Picture 6" descr="IMAG0188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Презентации: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/>
              <a:t>В.М. Чердинцев дважды Герой Социалистического Труда.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Юбилей храма.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Чин освящения купола и креста храма иконы Казанской Божией Матери Митрополитом Валентином.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Праздник, со слезами на глазах.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Пост №1.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Военно- патриотическое воспитание.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Гражданское и патриотическое воспитание.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Оренбургский кадетский корпус.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Акция «Обелиск»</a:t>
            </a:r>
          </a:p>
          <a:p>
            <a:pPr>
              <a:lnSpc>
                <a:spcPct val="80000"/>
              </a:lnSpc>
            </a:pPr>
            <a:r>
              <a:rPr lang="ru-RU" altLang="ru-RU" sz="2000"/>
              <a:t>Виртуальный музей.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Воскресная школа.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/>
              <a:t>2008 год.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Участие в православной олимпиаде. 2,3 места среди учащихся воскресных школ области.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Награждение преподавателя Зеленской Е.В. Благодарностью главы  района.  </a:t>
            </a:r>
          </a:p>
        </p:txBody>
      </p:sp>
      <p:pic>
        <p:nvPicPr>
          <p:cNvPr id="221193" name="Picture 9" descr="IMAG0408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Детский ансамбль «Казачок»</a:t>
            </a:r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Выступление  детского ансамбля «Казачок» в школьном музее.</a:t>
            </a:r>
          </a:p>
          <a:p>
            <a:r>
              <a:rPr lang="ru-RU" altLang="ru-RU" sz="2800"/>
              <a:t>Знакомство с историей села, бытом казаков.</a:t>
            </a:r>
          </a:p>
        </p:txBody>
      </p:sp>
      <p:pic>
        <p:nvPicPr>
          <p:cNvPr id="225287" name="Picture 7" descr="IMG_063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Гости музея.</a:t>
            </a:r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Заведующая Сакмарским РОО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Зайцева В.В.,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Глава Сакмарского района Ю.Г. Коваленко, выпускник школы,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Директор школы Отчиченко П.А.</a:t>
            </a:r>
          </a:p>
        </p:txBody>
      </p:sp>
      <p:pic>
        <p:nvPicPr>
          <p:cNvPr id="66566" name="Picture 6" descr="IMAG0013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Победители игры – эстафеты «Герои рядом» 2006 год</a:t>
            </a:r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/>
              <a:t>Совет музея и учащиеся 11 «б» класса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   Панич Владимир, Мокрицкая Таня,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   Михалкин Максим, Куракина Кристина, Мажарцев Александр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 участники финала игры в г. Орске, награждены Грамотами Главы администрации Сакмарского района,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 Дипломом отдела молодежи администрации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  Оренбургской области. 2007год.</a:t>
            </a:r>
          </a:p>
        </p:txBody>
      </p:sp>
      <p:pic>
        <p:nvPicPr>
          <p:cNvPr id="68614" name="Picture 6" descr="IMAG0108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Газеты выпускников школы.2007.</a:t>
            </a: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В школьном музее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хранятся летописи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педагогического коллектива, школы, выпускных классов. </a:t>
            </a:r>
          </a:p>
        </p:txBody>
      </p:sp>
      <p:pic>
        <p:nvPicPr>
          <p:cNvPr id="70662" name="Picture 6" descr="IMAG024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Структура виртуального музея: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История, быт и этнография села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Казачество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Образование.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Гражданская война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В.М. Чердинцев.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Использование музея в образовательной и воспитательной работе.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Гости музея.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Исследования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Достижения.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Школьный сайт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Сотрудничество со СМИ.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Час общения 11 класс 200</a:t>
            </a:r>
            <a:r>
              <a:rPr lang="en-US" altLang="ru-RU" sz="4000"/>
              <a:t>7</a:t>
            </a:r>
            <a:r>
              <a:rPr lang="ru-RU" altLang="ru-RU" sz="4000"/>
              <a:t> год</a:t>
            </a: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Классный руководитель Мельникова Валентина Николаевна, учитель математики высшей категории, в музее школы.</a:t>
            </a:r>
          </a:p>
        </p:txBody>
      </p:sp>
      <p:pic>
        <p:nvPicPr>
          <p:cNvPr id="72710" name="Picture 6" descr="IMAG0240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Гости музея.</a:t>
            </a:r>
          </a:p>
        </p:txBody>
      </p:sp>
      <p:sp>
        <p:nvSpPr>
          <p:cNvPr id="74761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Сумкина Надя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с ветераном ВОВ,</a:t>
            </a:r>
          </a:p>
          <a:p>
            <a:r>
              <a:rPr lang="ru-RU" altLang="ru-RU" sz="2800"/>
              <a:t>педагогического труда Ткаченко Михаилом Филатовичем. 2008 год.</a:t>
            </a:r>
          </a:p>
        </p:txBody>
      </p:sp>
      <p:pic>
        <p:nvPicPr>
          <p:cNvPr id="74763" name="Picture 11" descr="IMAG025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Час общения 8а класс 200</a:t>
            </a:r>
            <a:r>
              <a:rPr lang="en-US" altLang="ru-RU" sz="4000"/>
              <a:t>8</a:t>
            </a:r>
            <a:r>
              <a:rPr lang="ru-RU" altLang="ru-RU" sz="4000"/>
              <a:t> год.</a:t>
            </a: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400"/>
              <a:t>Отчиченко В.В., учитель физики высшей категории, лауреат Губернаторской премии 2007 год, лауреат гранта национальный проект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/>
              <a:t>« Образование»2008 год.</a:t>
            </a:r>
          </a:p>
        </p:txBody>
      </p:sp>
      <p:pic>
        <p:nvPicPr>
          <p:cNvPr id="76806" name="Picture 6" descr="IMAG0349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Музейные экспонаты на уроке истории. Учитель Зеленская Н.В</a:t>
            </a: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Зеленская Наталья Викторовна, учитель истории, использует материалы музея в преподавании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истории.</a:t>
            </a:r>
          </a:p>
        </p:txBody>
      </p:sp>
      <p:pic>
        <p:nvPicPr>
          <p:cNvPr id="78854" name="Picture 6" descr="IMAG1055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Урок технологии в школьном музее. 2008 год.</a:t>
            </a: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400"/>
              <a:t>Абрамова Л.Т.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/>
              <a:t>   учитель технологии проводит устный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/>
              <a:t>   журнал «История,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/>
              <a:t>   культура и быт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/>
              <a:t>   Оренбургского казачьего войска»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/>
              <a:t>Угощение сакмарской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/>
              <a:t>лепешкой с наливкой.</a:t>
            </a:r>
          </a:p>
        </p:txBody>
      </p:sp>
      <p:pic>
        <p:nvPicPr>
          <p:cNvPr id="99336" name="Picture 8" descr="IMG_065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Экскурсовод Котельникова Лада «Золотые звезды Оренбуржья»</a:t>
            </a:r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Экспозиция, посвященная В.М. Чердинцеву.</a:t>
            </a:r>
          </a:p>
          <a:p>
            <a:r>
              <a:rPr lang="ru-RU" altLang="ru-RU" sz="2800"/>
              <a:t>Учеба экскурсоводов.  </a:t>
            </a:r>
          </a:p>
        </p:txBody>
      </p:sp>
      <p:pic>
        <p:nvPicPr>
          <p:cNvPr id="101382" name="Picture 6" descr="IMAG071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Урок истории. 11 класс. Гражданская война.2008 г.</a:t>
            </a:r>
          </a:p>
        </p:txBody>
      </p:sp>
      <p:pic>
        <p:nvPicPr>
          <p:cNvPr id="103430" name="Picture 6" descr="IMAG053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1600200"/>
            <a:ext cx="6056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Акция «Обелиск»</a:t>
            </a:r>
          </a:p>
        </p:txBody>
      </p:sp>
      <p:sp>
        <p:nvSpPr>
          <p:cNvPr id="105481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/>
              <a:t>Учащиеся ВПО «Русь», экскурсоводы ухаживают за могилами ветеранов ВОВ.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У могилы кавалера орденов Солдатской Славы Белова Федора Антоновича.</a:t>
            </a:r>
          </a:p>
        </p:txBody>
      </p:sp>
      <p:pic>
        <p:nvPicPr>
          <p:cNvPr id="105480" name="Picture 8" descr="IMAG088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5850"/>
            <a:ext cx="4038600" cy="301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У витрины музея.</a:t>
            </a:r>
          </a:p>
        </p:txBody>
      </p:sp>
      <p:pic>
        <p:nvPicPr>
          <p:cNvPr id="107526" name="Picture 6" descr="IMAG053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1600200"/>
            <a:ext cx="6056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Культура Сакмарского района</a:t>
            </a:r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Народный ансамбль «Калинушка» отметил 20летний юбилей. Древо ансамбля – в нашем музее.</a:t>
            </a:r>
          </a:p>
        </p:txBody>
      </p:sp>
      <p:pic>
        <p:nvPicPr>
          <p:cNvPr id="109574" name="Picture 6" descr="IMAG052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2050" y="1600200"/>
            <a:ext cx="3389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Экспозиция «Предметы быта и утвари».</a:t>
            </a:r>
          </a:p>
        </p:txBody>
      </p:sp>
      <p:pic>
        <p:nvPicPr>
          <p:cNvPr id="142342" name="Picture 6" descr="IMAG006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1600200"/>
            <a:ext cx="6056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«Эхо времен» 2008 год.</a:t>
            </a:r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Козлова Таня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участница игры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«Эхо времен»,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награждена Благодарностью и Благодарственным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 письмом.</a:t>
            </a:r>
          </a:p>
        </p:txBody>
      </p:sp>
      <p:pic>
        <p:nvPicPr>
          <p:cNvPr id="111622" name="Picture 6" descr="IMAG079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Благодарность МО Оренбургской области</a:t>
            </a:r>
          </a:p>
        </p:txBody>
      </p:sp>
      <p:sp>
        <p:nvSpPr>
          <p:cNvPr id="11571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400"/>
              <a:t>За разработку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/>
              <a:t>   Проекта «Я- гражданин РОССИИ»:</a:t>
            </a:r>
          </a:p>
          <a:p>
            <a:r>
              <a:rPr lang="ru-RU" altLang="ru-RU" sz="2400"/>
              <a:t>2007 год- по экологии села- Грамота.</a:t>
            </a:r>
          </a:p>
          <a:p>
            <a:r>
              <a:rPr lang="ru-RU" altLang="ru-RU" sz="2400"/>
              <a:t>2008 год – ГПВ. Благодарность МО Оренбургской области.</a:t>
            </a:r>
          </a:p>
        </p:txBody>
      </p:sp>
      <p:pic>
        <p:nvPicPr>
          <p:cNvPr id="115718" name="Picture 6" descr="IMAG011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2050" y="1600200"/>
            <a:ext cx="3389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Экскурсовод Новикова Настя.</a:t>
            </a:r>
          </a:p>
        </p:txBody>
      </p:sp>
      <p:sp>
        <p:nvSpPr>
          <p:cNvPr id="16282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/>
              <a:t>Экскурсия «90 лет ВЛКСМ»</a:t>
            </a:r>
          </a:p>
          <a:p>
            <a:r>
              <a:rPr lang="ru-RU" altLang="ru-RU" sz="2800"/>
              <a:t>Экспозиция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/>
              <a:t>  «Первые комсомольцы Сакмары».</a:t>
            </a:r>
          </a:p>
        </p:txBody>
      </p:sp>
      <p:pic>
        <p:nvPicPr>
          <p:cNvPr id="162822" name="Picture 6" descr="IMAG056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2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Школьный сайт: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История Сакмарской школы.</a:t>
            </a:r>
          </a:p>
          <a:p>
            <a:r>
              <a:rPr lang="ru-RU" altLang="ru-RU"/>
              <a:t>История школьного музея.</a:t>
            </a:r>
          </a:p>
          <a:p>
            <a:r>
              <a:rPr lang="ru-RU" altLang="ru-RU"/>
              <a:t>История села Сакмара.</a:t>
            </a:r>
          </a:p>
          <a:p>
            <a:r>
              <a:rPr lang="ru-RU" altLang="ru-RU"/>
              <a:t>История казаков станицы Сакмарской в музейных экспонатах.</a:t>
            </a:r>
          </a:p>
          <a:p>
            <a:r>
              <a:rPr lang="ru-RU" altLang="ru-RU"/>
              <a:t>История храма.</a:t>
            </a:r>
          </a:p>
          <a:p>
            <a:r>
              <a:rPr lang="ru-RU" altLang="ru-RU"/>
              <a:t>Виртуальный музей.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ru-RU" altLang="ru-RU"/>
              <a:t>Наши достижения: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Зональный конкурс «Герои рядом»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1 место, участие в финале игры , Диплом.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Исследовательская деятельность учащихся 2002-2008 год.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Участие ЛТ Абрамовой во Всероссийской научно- практической конференции в ОГУ 2007.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Видеофильмы, презентации,  сборник сочинений учащихся «Герои рядом», летопись храма.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Сайт: история школы, села, музея.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Виртуальный музей. 2008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Сотрудничество со СМИ: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Газета «Сакмарские вести»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Музей Сакмарской школы. Корякова Ирина Дамировна.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Гайдар. Время. МЫ. Абрамова Л.Т.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История села Абрамова Л.Т.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 История казаков станицы Сакмарской.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Абрамова Л.Т.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История школы Абрамова Л.Т.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Пост № 1. Абрамова Л.Т.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Фотоматериалы о жизни школы, села. Абрамова Л.Т.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Оренбургское телевидение: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Телеканал ОРЕН ТВ программа «Новости»январь 2007 год.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Телеканал «Регион» программа « Классная работа»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  Январь 2007 год.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/>
              <a:t> 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Спасибо за внимание!</a:t>
            </a:r>
          </a:p>
        </p:txBody>
      </p:sp>
      <p:sp>
        <p:nvSpPr>
          <p:cNvPr id="17920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 Идея, </a:t>
            </a:r>
          </a:p>
          <a:p>
            <a:r>
              <a:rPr lang="ru-RU" altLang="ru-RU"/>
              <a:t>фотографии, </a:t>
            </a:r>
          </a:p>
          <a:p>
            <a:r>
              <a:rPr lang="ru-RU" altLang="ru-RU"/>
              <a:t>работа  по созданию виртуального музея Абрамовой Людмилы Тимофеевны, руководителя школьного музея, заместителя руководителя по ГПВ МОУ «Сакмарская СОШ». 2008 год.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Предметы быта: самовар.</a:t>
            </a:r>
          </a:p>
        </p:txBody>
      </p:sp>
      <p:pic>
        <p:nvPicPr>
          <p:cNvPr id="95238" name="Picture 6" descr="IMAG001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6550" y="1600200"/>
            <a:ext cx="3389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/>
              <a:t>Старинные монеты с 1735 года.</a:t>
            </a:r>
          </a:p>
        </p:txBody>
      </p:sp>
      <p:pic>
        <p:nvPicPr>
          <p:cNvPr id="148486" name="Picture 6" descr="IMAG0070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1600200"/>
            <a:ext cx="6056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975</TotalTime>
  <Words>2191</Words>
  <Application>Microsoft Office PowerPoint</Application>
  <PresentationFormat>Экран (4:3)</PresentationFormat>
  <Paragraphs>359</Paragraphs>
  <Slides>76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1" baseType="lpstr">
      <vt:lpstr>Arial</vt:lpstr>
      <vt:lpstr>Times New Roman</vt:lpstr>
      <vt:lpstr>Verdana</vt:lpstr>
      <vt:lpstr>Wingdings</vt:lpstr>
      <vt:lpstr>Склон</vt:lpstr>
      <vt:lpstr>МОУ «Сакмарская средняя школа» Сакмарского района.</vt:lpstr>
      <vt:lpstr>Виртуальный музей.</vt:lpstr>
      <vt:lpstr>В результате посещения виртуального музея посетители смогут:</vt:lpstr>
      <vt:lpstr>Цель:</vt:lpstr>
      <vt:lpstr>Абрамова Людмила Тимофеевна</vt:lpstr>
      <vt:lpstr>Структура виртуального музея:</vt:lpstr>
      <vt:lpstr>Экспозиция «Предметы быта и утвари».</vt:lpstr>
      <vt:lpstr>Предметы быта: самовар.</vt:lpstr>
      <vt:lpstr>Старинные монеты с 1735 года.</vt:lpstr>
      <vt:lpstr>Фарфоровая лампа.</vt:lpstr>
      <vt:lpstr>Посуда с царскими гербами.</vt:lpstr>
      <vt:lpstr>Горка с посудой.1900 год.</vt:lpstr>
      <vt:lpstr>Одежда сакмарских казаков.</vt:lpstr>
      <vt:lpstr>Еремин Петр Романович с матушкой.</vt:lpstr>
      <vt:lpstr>Столик инкрустированный металлом и бронзовыми фигурками.</vt:lpstr>
      <vt:lpstr>Кузовок.</vt:lpstr>
      <vt:lpstr>Прялка, рубель, гребень.</vt:lpstr>
      <vt:lpstr>Часы  1900 год.</vt:lpstr>
      <vt:lpstr>Глиняная посуда.</vt:lpstr>
      <vt:lpstr>Стеганка, женская одежда.</vt:lpstr>
      <vt:lpstr>Музыкальные инструменты.</vt:lpstr>
      <vt:lpstr> Образование:</vt:lpstr>
      <vt:lpstr>Надгробный камень первого законоучителя священника Прокофия Учаева.1907 год</vt:lpstr>
      <vt:lpstr>Печать храма села Сакмары.</vt:lpstr>
      <vt:lpstr>Прописи. Пуцыковичъ. 1900 год.</vt:lpstr>
      <vt:lpstr>Печать храма иконы Казанской Божией матери .</vt:lpstr>
      <vt:lpstr>Книга крючкового пения.</vt:lpstr>
      <vt:lpstr>Экспозиция «Казачество»</vt:lpstr>
      <vt:lpstr>Фото семьи Чердинцевых.</vt:lpstr>
      <vt:lpstr>Фото казачки</vt:lpstr>
      <vt:lpstr>Наволочка 1907 год из семьи Агафоновых.</vt:lpstr>
      <vt:lpstr>Письма Агафонова С.В.</vt:lpstr>
      <vt:lpstr>Казачий сундук Агафонова С.В. </vt:lpstr>
      <vt:lpstr>Казаки 4-ой сотни Оренбургского казачьего войска. 1906 год</vt:lpstr>
      <vt:lpstr>Головной платок казачки.</vt:lpstr>
      <vt:lpstr>Сотенная книга 1906 год</vt:lpstr>
      <vt:lpstr>Печать станицы Сакмарской.</vt:lpstr>
      <vt:lpstr>Надгробный камень.</vt:lpstr>
      <vt:lpstr> Дом казака.</vt:lpstr>
      <vt:lpstr>Дом казака Комлева Василия. </vt:lpstr>
      <vt:lpstr>Экспозиция, посвященная Емельяну Пугачеву. </vt:lpstr>
      <vt:lpstr>Гражданская война.</vt:lpstr>
      <vt:lpstr>Личные вещи В.М. Чердинцева.</vt:lpstr>
      <vt:lpstr>Скульптурная группа « Династия хлеборобов Чердинцевых».</vt:lpstr>
      <vt:lpstr>Древо крестьянской династии Чердинцевых В.М.</vt:lpstr>
      <vt:lpstr>Ежегодный конкурс экскурсоводов.</vt:lpstr>
      <vt:lpstr>Книги наших выпускников.</vt:lpstr>
      <vt:lpstr>Наши исследования: </vt:lpstr>
      <vt:lpstr>Исследования: </vt:lpstr>
      <vt:lpstr>Исследования: </vt:lpstr>
      <vt:lpstr>Участие в научно-практических конференциях.</vt:lpstr>
      <vt:lpstr>Исследования 2008 год.</vt:lpstr>
      <vt:lpstr>Сотрудничество с казачеством села:</vt:lpstr>
      <vt:lpstr>Презентации:</vt:lpstr>
      <vt:lpstr>Воскресная школа.</vt:lpstr>
      <vt:lpstr>Детский ансамбль «Казачок»</vt:lpstr>
      <vt:lpstr>Гости музея.</vt:lpstr>
      <vt:lpstr>Победители игры – эстафеты «Герои рядом» 2006 год</vt:lpstr>
      <vt:lpstr>Газеты выпускников школы.2007.</vt:lpstr>
      <vt:lpstr>Час общения 11 класс 2007 год</vt:lpstr>
      <vt:lpstr>Гости музея.</vt:lpstr>
      <vt:lpstr>Час общения 8а класс 2008 год.</vt:lpstr>
      <vt:lpstr>Музейные экспонаты на уроке истории. Учитель Зеленская Н.В</vt:lpstr>
      <vt:lpstr>Урок технологии в школьном музее. 2008 год.</vt:lpstr>
      <vt:lpstr>Экскурсовод Котельникова Лада «Золотые звезды Оренбуржья»</vt:lpstr>
      <vt:lpstr>Урок истории. 11 класс. Гражданская война.2008 г.</vt:lpstr>
      <vt:lpstr>Акция «Обелиск»</vt:lpstr>
      <vt:lpstr>У витрины музея.</vt:lpstr>
      <vt:lpstr>Культура Сакмарского района</vt:lpstr>
      <vt:lpstr>«Эхо времен» 2008 год.</vt:lpstr>
      <vt:lpstr>Благодарность МО Оренбургской области</vt:lpstr>
      <vt:lpstr>Экскурсовод Новикова Настя.</vt:lpstr>
      <vt:lpstr>Школьный сайт:</vt:lpstr>
      <vt:lpstr>Наши достижения:</vt:lpstr>
      <vt:lpstr>Сотрудничество со СМИ:</vt:lpstr>
      <vt:lpstr>Спасибо за внимание!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user</cp:lastModifiedBy>
  <cp:revision>47</cp:revision>
  <dcterms:created xsi:type="dcterms:W3CDTF">2008-10-16T15:13:47Z</dcterms:created>
  <dcterms:modified xsi:type="dcterms:W3CDTF">2019-03-11T15:55:05Z</dcterms:modified>
</cp:coreProperties>
</file>